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6CFA9F-EA63-4704-BA6A-6DADA7B1A01E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08568A-3474-48AB-9349-8C7540A4C08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Essay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smtClean="0"/>
              <a:t>Jonathan Blum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5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sers.humboldt.edu/ogayle/ellisislandarri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emo6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0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232" y="685800"/>
            <a:ext cx="4343400" cy="537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Memo5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4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awprofessors.typepad.com/.a/6a00d8341bfae553ef0120a6dd583a970b-800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8534400" cy="66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emo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26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Dr. Olson-</a:t>
            </a:r>
            <a:r>
              <a:rPr lang="en-US" dirty="0" err="1" smtClean="0"/>
              <a:t>Raymer</a:t>
            </a:r>
            <a:r>
              <a:rPr lang="en-US" dirty="0" smtClean="0"/>
              <a:t>, Gayle . "immigrants1.html." </a:t>
            </a:r>
            <a:r>
              <a:rPr lang="en-US" i="1" dirty="0" smtClean="0"/>
              <a:t>HSU Users Web Pages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n.d.</a:t>
            </a:r>
            <a:r>
              <a:rPr lang="en-US" dirty="0" smtClean="0"/>
              <a:t> Web. 21 Sept. 2012. &lt;http://users.humboldt.edu/ogayle/hist420/Hist420Immigration.html&gt;. 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ImmigrationProf</a:t>
            </a:r>
            <a:r>
              <a:rPr lang="en-US" dirty="0" smtClean="0"/>
              <a:t> Blog: November 22, 2009 - November 28, 2009." </a:t>
            </a:r>
            <a:r>
              <a:rPr lang="en-US" i="1" dirty="0" smtClean="0"/>
              <a:t>Law Professor Blogs Network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n.d.</a:t>
            </a:r>
            <a:r>
              <a:rPr lang="en-US" dirty="0" smtClean="0"/>
              <a:t> Web. 21 Sept. 2012. &lt;http://lawprofessors.typepad.com/immigration/2009/week48/index.html&gt;. </a:t>
            </a:r>
          </a:p>
          <a:p>
            <a:r>
              <a:rPr lang="en-US" dirty="0" smtClean="0"/>
              <a:t>"Indentured servant - Wikipedia, the free encyclopedia." </a:t>
            </a:r>
            <a:r>
              <a:rPr lang="en-US" i="1" dirty="0" smtClean="0"/>
              <a:t>Wikipedia, the free encyclopedia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n.d.</a:t>
            </a:r>
            <a:r>
              <a:rPr lang="en-US" dirty="0" smtClean="0"/>
              <a:t> Web. 21 Sept. 2012. &lt;http://en.wikipedia.org/wiki/Indentured_servant&gt;.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8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104</Words>
  <Application>Microsoft Office PowerPoint</Application>
  <PresentationFormat>On-screen Show (4:3)</PresentationFormat>
  <Paragraphs>6</Paragraphs>
  <Slides>5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Digital Essay </vt:lpstr>
      <vt:lpstr>PowerPoint Presentation</vt:lpstr>
      <vt:lpstr>PowerPoint Presentation</vt:lpstr>
      <vt:lpstr>PowerPoint Presentation</vt:lpstr>
      <vt:lpstr>Sources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Blum</dc:creator>
  <cp:lastModifiedBy>Jonathan Blum</cp:lastModifiedBy>
  <cp:revision>5</cp:revision>
  <dcterms:created xsi:type="dcterms:W3CDTF">2012-09-21T14:04:00Z</dcterms:created>
  <dcterms:modified xsi:type="dcterms:W3CDTF">2012-09-21T14:33:33Z</dcterms:modified>
</cp:coreProperties>
</file>